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22080" y="1148040"/>
            <a:ext cx="69282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proporzinali all’accelerazione.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corrente elettrica.</a:t>
            </a: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Si ottiene un segnale </a:t>
            </a:r>
            <a:r>
              <a:rPr lang="it-IT" sz="1800" b="1" strike="noStrike" spc="-1" dirty="0">
                <a:solidFill>
                  <a:srgbClr val="202122"/>
                </a:solidFill>
                <a:latin typeface="Arial"/>
              </a:rPr>
              <a:t>analogico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56074" y="910980"/>
            <a:ext cx="5159262" cy="3464640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731560" y="1868040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10445" y="4420858"/>
            <a:ext cx="2971601" cy="210332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935705" y="4421520"/>
            <a:ext cx="2623388" cy="207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772920" y="816480"/>
            <a:ext cx="10548360" cy="59078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(Convertitore Analogico-Digitale)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 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(Successive Approximation Register)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 16 bit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Assegna i bit 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comparatore, che inizia a confrontare i segnali a metà del bit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Un comparatore è un OpAmp configurato come comparatore, senza retroazione (in modo da saturarsi)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Ha 2 ingressi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Vin: segnale analogico da convertire-----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Non invertente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Vdac: tensione generata dal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DAC (Digital to Analog converter)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Invertente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differenziale Vin – Vdac viene amplificato dall OpAmp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&gt;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l’uscita viene amplificata e satura a Vcc (alimentazione OpAmp)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1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&lt;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l’uscita satura ad alimentazione negativa (0V)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0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processo viene iterato fino ad esaurire i 16bit, ora il segnale può essere letto da I2C.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5</a:t>
            </a:fld>
            <a:endParaRPr lang="it-IT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"/>
              </a:rPr>
              <a:t>Set up sperimentale: ENRICO-S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44" name="Immagine 4" descr="Immagine che contiene testo, schermat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4572000" y="3358800"/>
            <a:ext cx="7196040" cy="3516480"/>
          </a:xfrm>
          <a:prstGeom prst="rect">
            <a:avLst/>
          </a:prstGeom>
          <a:ln w="0">
            <a:noFill/>
          </a:ln>
        </p:spPr>
      </p:pic>
      <p:sp>
        <p:nvSpPr>
          <p:cNvPr id="145" name="CasellaDiTesto 7"/>
          <p:cNvSpPr/>
          <p:nvPr/>
        </p:nvSpPr>
        <p:spPr>
          <a:xfrm>
            <a:off x="306720" y="829080"/>
            <a:ext cx="8380080" cy="25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E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N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R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I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C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O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S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tandalone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Permettendo di leggere 2 sensori contemporaneamente sfruttando l architettura multi-slave di I2C.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311040" y="3489480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8374320" y="205200"/>
            <a:ext cx="3622320" cy="2376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57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 dirty="0">
                <a:solidFill>
                  <a:srgbClr val="000000"/>
                </a:solidFill>
                <a:latin typeface="Aptos"/>
              </a:rPr>
              <a:t>Noise e </a:t>
            </a: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Bias in T-dipendenti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 dirty="0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725</Words>
  <Application>Microsoft Office PowerPoint</Application>
  <PresentationFormat>Widescreen</PresentationFormat>
  <Paragraphs>122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34</cp:revision>
  <dcterms:created xsi:type="dcterms:W3CDTF">2025-02-11T11:50:13Z</dcterms:created>
  <dcterms:modified xsi:type="dcterms:W3CDTF">2025-02-12T15:38:56Z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